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137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8DD7-C047-4753-9C2F-A146ED954791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93C-678E-4703-A019-646282692444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8DD7-C047-4753-9C2F-A146ED954791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93C-678E-4703-A019-6462826924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8DD7-C047-4753-9C2F-A146ED954791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93C-678E-4703-A019-6462826924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8DD7-C047-4753-9C2F-A146ED954791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93C-678E-4703-A019-6462826924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8DD7-C047-4753-9C2F-A146ED954791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93C-678E-4703-A019-64628269244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8DD7-C047-4753-9C2F-A146ED954791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93C-678E-4703-A019-6462826924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8DD7-C047-4753-9C2F-A146ED954791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93C-678E-4703-A019-646282692444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8DD7-C047-4753-9C2F-A146ED954791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93C-678E-4703-A019-6462826924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8DD7-C047-4753-9C2F-A146ED954791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93C-678E-4703-A019-6462826924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8DD7-C047-4753-9C2F-A146ED954791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93C-678E-4703-A019-646282692444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8DD7-C047-4753-9C2F-A146ED954791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893C-678E-4703-A019-6462826924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3F78DD7-C047-4753-9C2F-A146ED954791}" type="datetimeFigureOut">
              <a:rPr lang="en-GB" smtClean="0"/>
              <a:t>22/01/2016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B9893C-678E-4703-A019-646282692444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Internal Links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How to Create Search Engine Friendly Internal Links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37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URL </a:t>
            </a:r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www.lfs.com/page1.html</a:t>
            </a:r>
            <a:endParaRPr lang="en-GB" sz="2000" dirty="0"/>
          </a:p>
          <a:p>
            <a:r>
              <a:rPr lang="en-GB" sz="2000" dirty="0" smtClean="0"/>
              <a:t>www.lfs.com/products/page1.html</a:t>
            </a:r>
            <a:endParaRPr lang="en-GB" sz="2000" dirty="0"/>
          </a:p>
          <a:p>
            <a:r>
              <a:rPr lang="en-GB" sz="2000" dirty="0" smtClean="0"/>
              <a:t>www.lfs.com/fishing-products/page1.html</a:t>
            </a:r>
            <a:endParaRPr lang="en-GB" sz="2000" dirty="0"/>
          </a:p>
          <a:p>
            <a:r>
              <a:rPr lang="en-GB" sz="2000" dirty="0" smtClean="0"/>
              <a:t>www.lfs.com/fishing-products/reels/page1.html</a:t>
            </a:r>
            <a:endParaRPr lang="en-GB" sz="2000" dirty="0"/>
          </a:p>
          <a:p>
            <a:r>
              <a:rPr lang="en-GB" sz="2000" dirty="0" smtClean="0"/>
              <a:t>www.lfs.com/fishing-products/reels/abu-garcia.html</a:t>
            </a:r>
            <a:endParaRPr lang="en-GB" sz="2000" dirty="0"/>
          </a:p>
          <a:p>
            <a:r>
              <a:rPr lang="en-GB" sz="2000" dirty="0" smtClean="0"/>
              <a:t>www.FishingShop.com/fishing-products/reels/abu-garcia.html</a:t>
            </a:r>
            <a:endParaRPr lang="en-GB" sz="2000" dirty="0"/>
          </a:p>
          <a:p>
            <a:r>
              <a:rPr lang="en-GB" sz="2000" dirty="0" smtClean="0"/>
              <a:t>www.FishingShop.co.uk/fishing-products/reels/abu-garcia.html</a:t>
            </a:r>
            <a:endParaRPr lang="en-GB" sz="2000" dirty="0"/>
          </a:p>
          <a:p>
            <a:r>
              <a:rPr lang="en-GB" sz="2000" dirty="0" smtClean="0"/>
              <a:t>www.LondonFishingShop.co.uk/fishing-products/reels/abu-garcia.html</a:t>
            </a:r>
          </a:p>
          <a:p>
            <a:r>
              <a:rPr lang="en-GB" sz="2000" dirty="0" smtClean="0"/>
              <a:t>www.LondonFishingShop.co.uk/products/reels/abu-garcia.html</a:t>
            </a: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3929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URL Structure – London Yoga Factory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1324744"/>
          </a:xfrm>
        </p:spPr>
        <p:txBody>
          <a:bodyPr>
            <a:normAutofit/>
          </a:bodyPr>
          <a:lstStyle/>
          <a:p>
            <a:pPr lvl="0"/>
            <a:r>
              <a:rPr lang="en-GB" sz="1800" dirty="0" smtClean="0"/>
              <a:t>www.LondonYogaFactory.co.uk/products/balls/yoga-ball.html</a:t>
            </a:r>
          </a:p>
          <a:p>
            <a:r>
              <a:rPr lang="en-GB" sz="1800" dirty="0" smtClean="0"/>
              <a:t>www.LondonYogaFactory.co.uk/equipment/balls/yoga-ball.html</a:t>
            </a:r>
            <a:endParaRPr lang="en-GB" sz="1800" dirty="0"/>
          </a:p>
          <a:p>
            <a:r>
              <a:rPr lang="en-GB" sz="1800" dirty="0" smtClean="0"/>
              <a:t>www.LondonYogaFactory.co.uk/shop/balls/yoga-ball.html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235538"/>
              </p:ext>
            </p:extLst>
          </p:nvPr>
        </p:nvGraphicFramePr>
        <p:xfrm>
          <a:off x="1524000" y="3432753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7179228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74418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Searches PCM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40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Yoga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157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Yoga Shop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71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Yoga Equipment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720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173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1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URL Structure – London Yoga Factory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1324744"/>
          </a:xfrm>
        </p:spPr>
        <p:txBody>
          <a:bodyPr>
            <a:normAutofit/>
          </a:bodyPr>
          <a:lstStyle/>
          <a:p>
            <a:r>
              <a:rPr lang="en-GB" sz="1800" dirty="0" smtClean="0"/>
              <a:t>www.LondonYogaFactory.co.uk/shop/balls/</a:t>
            </a:r>
            <a:r>
              <a:rPr lang="en-GB" sz="1800" dirty="0" smtClean="0">
                <a:solidFill>
                  <a:schemeClr val="dk1"/>
                </a:solidFill>
              </a:rPr>
              <a:t>exercise-ball</a:t>
            </a:r>
            <a:r>
              <a:rPr lang="en-GB" sz="1800" dirty="0" smtClean="0"/>
              <a:t>.html</a:t>
            </a:r>
          </a:p>
          <a:p>
            <a:r>
              <a:rPr lang="en-GB" sz="1800" dirty="0" smtClean="0"/>
              <a:t>www.LondonYogaFactory.co.uk/shop/balls/</a:t>
            </a:r>
            <a:r>
              <a:rPr lang="en-GB" sz="1800" dirty="0" smtClean="0">
                <a:solidFill>
                  <a:schemeClr val="dk1"/>
                </a:solidFill>
              </a:rPr>
              <a:t>swiss-ball</a:t>
            </a:r>
            <a:r>
              <a:rPr lang="en-GB" sz="1800" dirty="0" smtClean="0"/>
              <a:t>.html</a:t>
            </a:r>
            <a:endParaRPr lang="en-GB" sz="1800" dirty="0"/>
          </a:p>
          <a:p>
            <a:r>
              <a:rPr lang="en-GB" sz="1800" dirty="0" smtClean="0"/>
              <a:t>www.LondonYogaFactory.co.uk/shop/balls/yoga-ball.html</a:t>
            </a:r>
            <a:endParaRPr lang="en-GB" sz="1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5691"/>
              </p:ext>
            </p:extLst>
          </p:nvPr>
        </p:nvGraphicFramePr>
        <p:xfrm>
          <a:off x="1524000" y="3432753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7179228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74418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Phrase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Searches PCM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400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exercise ball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4,400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157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swiss</a:t>
                      </a: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2,400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71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yoga ball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1,300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173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72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13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ndonWebFactory">
  <a:themeElements>
    <a:clrScheme name="Custom 1">
      <a:dk1>
        <a:srgbClr val="000000"/>
      </a:dk1>
      <a:lt1>
        <a:srgbClr val="FFFFFF"/>
      </a:lt1>
      <a:dk2>
        <a:srgbClr val="C0000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LondonWebFactory</Template>
  <TotalTime>284</TotalTime>
  <Words>63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LondonWebFactory</vt:lpstr>
      <vt:lpstr>Internal Links</vt:lpstr>
      <vt:lpstr>URL Structure</vt:lpstr>
      <vt:lpstr>URL Structure – London Yoga Factory</vt:lpstr>
      <vt:lpstr>URL Structure – London Yoga Factory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</dc:title>
  <dc:creator>Adrian Smith</dc:creator>
  <cp:lastModifiedBy>Adrian Smith</cp:lastModifiedBy>
  <cp:revision>25</cp:revision>
  <dcterms:created xsi:type="dcterms:W3CDTF">2011-09-02T08:54:15Z</dcterms:created>
  <dcterms:modified xsi:type="dcterms:W3CDTF">2016-01-22T12:35:11Z</dcterms:modified>
</cp:coreProperties>
</file>